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0498-2AE0-416B-A652-75F0FBE6CE25}" type="datetimeFigureOut">
              <a:rPr lang="en-IN" smtClean="0"/>
              <a:t>03-04-2020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CB02-F630-4C27-9F5B-92D4FF8ECB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75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0498-2AE0-416B-A652-75F0FBE6CE25}" type="datetimeFigureOut">
              <a:rPr lang="en-IN" smtClean="0"/>
              <a:t>03-04-2020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CB02-F630-4C27-9F5B-92D4FF8ECB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770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0498-2AE0-416B-A652-75F0FBE6CE25}" type="datetimeFigureOut">
              <a:rPr lang="en-IN" smtClean="0"/>
              <a:t>03-04-2020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CB02-F630-4C27-9F5B-92D4FF8ECB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373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0498-2AE0-416B-A652-75F0FBE6CE25}" type="datetimeFigureOut">
              <a:rPr lang="en-IN" smtClean="0"/>
              <a:t>03-04-2020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CB02-F630-4C27-9F5B-92D4FF8ECB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669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0498-2AE0-416B-A652-75F0FBE6CE25}" type="datetimeFigureOut">
              <a:rPr lang="en-IN" smtClean="0"/>
              <a:t>03-04-2020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CB02-F630-4C27-9F5B-92D4FF8ECB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461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0498-2AE0-416B-A652-75F0FBE6CE25}" type="datetimeFigureOut">
              <a:rPr lang="en-IN" smtClean="0"/>
              <a:t>03-04-2020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CB02-F630-4C27-9F5B-92D4FF8ECB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711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0498-2AE0-416B-A652-75F0FBE6CE25}" type="datetimeFigureOut">
              <a:rPr lang="en-IN" smtClean="0"/>
              <a:t>03-04-2020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CB02-F630-4C27-9F5B-92D4FF8ECB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139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0498-2AE0-416B-A652-75F0FBE6CE25}" type="datetimeFigureOut">
              <a:rPr lang="en-IN" smtClean="0"/>
              <a:t>03-04-2020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CB02-F630-4C27-9F5B-92D4FF8ECB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147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0498-2AE0-416B-A652-75F0FBE6CE25}" type="datetimeFigureOut">
              <a:rPr lang="en-IN" smtClean="0"/>
              <a:t>03-04-2020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CB02-F630-4C27-9F5B-92D4FF8ECB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115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0498-2AE0-416B-A652-75F0FBE6CE25}" type="datetimeFigureOut">
              <a:rPr lang="en-IN" smtClean="0"/>
              <a:t>03-04-2020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CB02-F630-4C27-9F5B-92D4FF8ECB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571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0498-2AE0-416B-A652-75F0FBE6CE25}" type="datetimeFigureOut">
              <a:rPr lang="en-IN" smtClean="0"/>
              <a:t>03-04-2020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CB02-F630-4C27-9F5B-92D4FF8ECB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245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50498-2AE0-416B-A652-75F0FBE6CE25}" type="datetimeFigureOut">
              <a:rPr lang="en-IN" smtClean="0"/>
              <a:t>03-04-2020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3CB02-F630-4C27-9F5B-92D4FF8ECB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32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1"/>
            <a:ext cx="9147657" cy="6855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0866" y="5186149"/>
            <a:ext cx="293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Atanu Karmakar</a:t>
            </a:r>
          </a:p>
          <a:p>
            <a:r>
              <a:rPr lang="en-IN" dirty="0" smtClean="0"/>
              <a:t>03-APR-2020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17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41" y="27944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IN" sz="6000" dirty="0" smtClean="0"/>
              <a:t>Thank You! 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13794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6</Words>
  <Application>Microsoft Office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lvchiney@gmail.com</dc:creator>
  <cp:lastModifiedBy>lvchiney@gmail.com</cp:lastModifiedBy>
  <cp:revision>3</cp:revision>
  <dcterms:created xsi:type="dcterms:W3CDTF">2020-04-03T15:57:52Z</dcterms:created>
  <dcterms:modified xsi:type="dcterms:W3CDTF">2020-04-03T16:15:03Z</dcterms:modified>
</cp:coreProperties>
</file>